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33" r:id="rId2"/>
    <p:sldId id="434" r:id="rId3"/>
    <p:sldId id="435" r:id="rId4"/>
    <p:sldId id="436" r:id="rId5"/>
    <p:sldId id="437" r:id="rId6"/>
    <p:sldId id="438" r:id="rId7"/>
    <p:sldId id="43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902DD7-8928-407C-9D89-BF6A5F15C3AB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AE9E6C-EC18-4C02-B048-8C744550E25F}">
      <dgm:prSet phldrT="[Text]"/>
      <dgm:spPr/>
      <dgm:t>
        <a:bodyPr/>
        <a:lstStyle/>
        <a:p>
          <a:r>
            <a:rPr lang="en-US" dirty="0"/>
            <a:t>Building a house</a:t>
          </a:r>
        </a:p>
      </dgm:t>
    </dgm:pt>
    <dgm:pt modelId="{702CE7F0-7D76-4D18-B5D4-7E3E7F45A260}" type="parTrans" cxnId="{4EFB8BC1-7277-4CC4-B748-83CEC953A1A9}">
      <dgm:prSet/>
      <dgm:spPr/>
      <dgm:t>
        <a:bodyPr/>
        <a:lstStyle/>
        <a:p>
          <a:endParaRPr lang="en-US"/>
        </a:p>
      </dgm:t>
    </dgm:pt>
    <dgm:pt modelId="{B2919C96-D154-4C9B-BFDE-33FE0186917C}" type="sibTrans" cxnId="{4EFB8BC1-7277-4CC4-B748-83CEC953A1A9}">
      <dgm:prSet/>
      <dgm:spPr/>
      <dgm:t>
        <a:bodyPr/>
        <a:lstStyle/>
        <a:p>
          <a:endParaRPr lang="en-US"/>
        </a:p>
      </dgm:t>
    </dgm:pt>
    <dgm:pt modelId="{52937B18-16D4-4A40-A48C-1A79A28AE3A4}">
      <dgm:prSet phldrT="[Text]"/>
      <dgm:spPr/>
      <dgm:t>
        <a:bodyPr/>
        <a:lstStyle/>
        <a:p>
          <a:r>
            <a:rPr lang="en-US" dirty="0"/>
            <a:t>Survey the land</a:t>
          </a:r>
        </a:p>
        <a:p>
          <a:r>
            <a:rPr lang="en-US" dirty="0"/>
            <a:t>Outline the costs</a:t>
          </a:r>
        </a:p>
      </dgm:t>
    </dgm:pt>
    <dgm:pt modelId="{377C281E-7E4C-4DE5-89AE-3369CDF6F0E7}" type="parTrans" cxnId="{E546FEDB-7F45-4928-8CF1-7F99F2606ACD}">
      <dgm:prSet/>
      <dgm:spPr/>
      <dgm:t>
        <a:bodyPr/>
        <a:lstStyle/>
        <a:p>
          <a:endParaRPr lang="en-US"/>
        </a:p>
      </dgm:t>
    </dgm:pt>
    <dgm:pt modelId="{D9B49D97-225A-48BB-B983-B8D5A0F07411}" type="sibTrans" cxnId="{E546FEDB-7F45-4928-8CF1-7F99F2606ACD}">
      <dgm:prSet/>
      <dgm:spPr/>
      <dgm:t>
        <a:bodyPr/>
        <a:lstStyle/>
        <a:p>
          <a:endParaRPr lang="en-US"/>
        </a:p>
      </dgm:t>
    </dgm:pt>
    <dgm:pt modelId="{AFE459C2-29CE-44CF-9A55-F776381CB634}">
      <dgm:prSet phldrT="[Text]"/>
      <dgm:spPr/>
      <dgm:t>
        <a:bodyPr/>
        <a:lstStyle/>
        <a:p>
          <a:r>
            <a:rPr lang="en-US" dirty="0"/>
            <a:t>Design the blueprints</a:t>
          </a:r>
        </a:p>
        <a:p>
          <a:r>
            <a:rPr lang="en-US" dirty="0"/>
            <a:t>Schedule the work</a:t>
          </a:r>
        </a:p>
      </dgm:t>
    </dgm:pt>
    <dgm:pt modelId="{42FA9BD9-57FD-4092-A6CA-AEB896242275}" type="parTrans" cxnId="{63A14829-1953-4F31-B6CD-CA6D9B29E39D}">
      <dgm:prSet/>
      <dgm:spPr/>
      <dgm:t>
        <a:bodyPr/>
        <a:lstStyle/>
        <a:p>
          <a:endParaRPr lang="en-US"/>
        </a:p>
      </dgm:t>
    </dgm:pt>
    <dgm:pt modelId="{4C71E073-F716-4BA0-A971-2482741CE3FB}" type="sibTrans" cxnId="{63A14829-1953-4F31-B6CD-CA6D9B29E39D}">
      <dgm:prSet/>
      <dgm:spPr/>
      <dgm:t>
        <a:bodyPr/>
        <a:lstStyle/>
        <a:p>
          <a:endParaRPr lang="en-US"/>
        </a:p>
      </dgm:t>
    </dgm:pt>
    <dgm:pt modelId="{1D3FCF97-A159-482B-8842-C118EBFCCA95}">
      <dgm:prSet phldrT="[Text]"/>
      <dgm:spPr/>
      <dgm:t>
        <a:bodyPr/>
        <a:lstStyle/>
        <a:p>
          <a:r>
            <a:rPr lang="en-US" dirty="0"/>
            <a:t>Building</a:t>
          </a:r>
        </a:p>
        <a:p>
          <a:r>
            <a:rPr lang="en-US" dirty="0"/>
            <a:t>Budget &amp; quality progress checks</a:t>
          </a:r>
        </a:p>
      </dgm:t>
    </dgm:pt>
    <dgm:pt modelId="{3C497375-EBC7-4717-8085-29324256FCFE}" type="parTrans" cxnId="{8B8EE56F-F577-460E-A0E8-26FD88643769}">
      <dgm:prSet/>
      <dgm:spPr/>
      <dgm:t>
        <a:bodyPr/>
        <a:lstStyle/>
        <a:p>
          <a:endParaRPr lang="en-US"/>
        </a:p>
      </dgm:t>
    </dgm:pt>
    <dgm:pt modelId="{40FFFD08-D6C4-4584-9B26-957B3EEBBB82}" type="sibTrans" cxnId="{8B8EE56F-F577-460E-A0E8-26FD88643769}">
      <dgm:prSet/>
      <dgm:spPr/>
      <dgm:t>
        <a:bodyPr/>
        <a:lstStyle/>
        <a:p>
          <a:endParaRPr lang="en-US"/>
        </a:p>
      </dgm:t>
    </dgm:pt>
    <dgm:pt modelId="{B942C023-1D34-4E00-9DF5-1DBDC282CE4F}">
      <dgm:prSet phldrT="[Text]"/>
      <dgm:spPr/>
      <dgm:t>
        <a:bodyPr/>
        <a:lstStyle/>
        <a:p>
          <a:r>
            <a:rPr lang="en-US" dirty="0"/>
            <a:t>Delivery to the buyers</a:t>
          </a:r>
        </a:p>
        <a:p>
          <a:r>
            <a:rPr lang="en-US" dirty="0"/>
            <a:t>Final walk through</a:t>
          </a:r>
        </a:p>
      </dgm:t>
    </dgm:pt>
    <dgm:pt modelId="{173B2202-08F3-4EF1-8E5B-676551F0FE24}" type="parTrans" cxnId="{197C3329-C929-44DC-A3D7-BA18A044BBBD}">
      <dgm:prSet/>
      <dgm:spPr/>
      <dgm:t>
        <a:bodyPr/>
        <a:lstStyle/>
        <a:p>
          <a:endParaRPr lang="en-US"/>
        </a:p>
      </dgm:t>
    </dgm:pt>
    <dgm:pt modelId="{192DF7C6-780B-4B47-A122-FF049798777E}" type="sibTrans" cxnId="{197C3329-C929-44DC-A3D7-BA18A044BBBD}">
      <dgm:prSet/>
      <dgm:spPr/>
      <dgm:t>
        <a:bodyPr/>
        <a:lstStyle/>
        <a:p>
          <a:endParaRPr lang="en-US"/>
        </a:p>
      </dgm:t>
    </dgm:pt>
    <dgm:pt modelId="{7477CB8D-9E32-4E15-9F7B-992D10967640}" type="pres">
      <dgm:prSet presAssocID="{61902DD7-8928-407C-9D89-BF6A5F15C3A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97F424E-8228-4AE5-9092-A570194B4895}" type="pres">
      <dgm:prSet presAssocID="{77AE9E6C-EC18-4C02-B048-8C744550E25F}" presName="centerShape" presStyleLbl="node0" presStyleIdx="0" presStyleCnt="1"/>
      <dgm:spPr/>
    </dgm:pt>
    <dgm:pt modelId="{53B04E15-90B4-48E9-A475-9EBF49197F3B}" type="pres">
      <dgm:prSet presAssocID="{52937B18-16D4-4A40-A48C-1A79A28AE3A4}" presName="node" presStyleLbl="node1" presStyleIdx="0" presStyleCnt="4">
        <dgm:presLayoutVars>
          <dgm:bulletEnabled val="1"/>
        </dgm:presLayoutVars>
      </dgm:prSet>
      <dgm:spPr/>
    </dgm:pt>
    <dgm:pt modelId="{86042A3C-653E-4CFA-896D-BA1876E2FE98}" type="pres">
      <dgm:prSet presAssocID="{52937B18-16D4-4A40-A48C-1A79A28AE3A4}" presName="dummy" presStyleCnt="0"/>
      <dgm:spPr/>
    </dgm:pt>
    <dgm:pt modelId="{8A0987FC-D89A-4C63-82C6-0E3B810C2F5E}" type="pres">
      <dgm:prSet presAssocID="{D9B49D97-225A-48BB-B983-B8D5A0F07411}" presName="sibTrans" presStyleLbl="sibTrans2D1" presStyleIdx="0" presStyleCnt="4"/>
      <dgm:spPr/>
    </dgm:pt>
    <dgm:pt modelId="{2CA16BA2-E62A-4BD2-BD5E-50538E627925}" type="pres">
      <dgm:prSet presAssocID="{AFE459C2-29CE-44CF-9A55-F776381CB634}" presName="node" presStyleLbl="node1" presStyleIdx="1" presStyleCnt="4">
        <dgm:presLayoutVars>
          <dgm:bulletEnabled val="1"/>
        </dgm:presLayoutVars>
      </dgm:prSet>
      <dgm:spPr/>
    </dgm:pt>
    <dgm:pt modelId="{B652CA6D-574D-4C0F-95F9-B87AA354BFA9}" type="pres">
      <dgm:prSet presAssocID="{AFE459C2-29CE-44CF-9A55-F776381CB634}" presName="dummy" presStyleCnt="0"/>
      <dgm:spPr/>
    </dgm:pt>
    <dgm:pt modelId="{78686F12-C8BD-4359-9F69-C9E1F150B849}" type="pres">
      <dgm:prSet presAssocID="{4C71E073-F716-4BA0-A971-2482741CE3FB}" presName="sibTrans" presStyleLbl="sibTrans2D1" presStyleIdx="1" presStyleCnt="4"/>
      <dgm:spPr/>
    </dgm:pt>
    <dgm:pt modelId="{751784BA-58F7-474E-B983-6335CCF16F89}" type="pres">
      <dgm:prSet presAssocID="{1D3FCF97-A159-482B-8842-C118EBFCCA95}" presName="node" presStyleLbl="node1" presStyleIdx="2" presStyleCnt="4">
        <dgm:presLayoutVars>
          <dgm:bulletEnabled val="1"/>
        </dgm:presLayoutVars>
      </dgm:prSet>
      <dgm:spPr/>
    </dgm:pt>
    <dgm:pt modelId="{C282A18A-35FA-4611-ADD7-C2F6665D4151}" type="pres">
      <dgm:prSet presAssocID="{1D3FCF97-A159-482B-8842-C118EBFCCA95}" presName="dummy" presStyleCnt="0"/>
      <dgm:spPr/>
    </dgm:pt>
    <dgm:pt modelId="{BD751293-3CF2-4D2B-B6C7-9D70C1D0C2B8}" type="pres">
      <dgm:prSet presAssocID="{40FFFD08-D6C4-4584-9B26-957B3EEBBB82}" presName="sibTrans" presStyleLbl="sibTrans2D1" presStyleIdx="2" presStyleCnt="4"/>
      <dgm:spPr/>
    </dgm:pt>
    <dgm:pt modelId="{691F75F5-7450-4210-893B-6C3845B8E4F6}" type="pres">
      <dgm:prSet presAssocID="{B942C023-1D34-4E00-9DF5-1DBDC282CE4F}" presName="node" presStyleLbl="node1" presStyleIdx="3" presStyleCnt="4">
        <dgm:presLayoutVars>
          <dgm:bulletEnabled val="1"/>
        </dgm:presLayoutVars>
      </dgm:prSet>
      <dgm:spPr/>
    </dgm:pt>
    <dgm:pt modelId="{23937BED-1D65-4090-BADC-68126038C302}" type="pres">
      <dgm:prSet presAssocID="{B942C023-1D34-4E00-9DF5-1DBDC282CE4F}" presName="dummy" presStyleCnt="0"/>
      <dgm:spPr/>
    </dgm:pt>
    <dgm:pt modelId="{CF357841-A0A1-42E6-8726-A59F221F4D84}" type="pres">
      <dgm:prSet presAssocID="{192DF7C6-780B-4B47-A122-FF049798777E}" presName="sibTrans" presStyleLbl="sibTrans2D1" presStyleIdx="3" presStyleCnt="4"/>
      <dgm:spPr/>
    </dgm:pt>
  </dgm:ptLst>
  <dgm:cxnLst>
    <dgm:cxn modelId="{78F6FF14-437F-4B25-A902-EF69109DDE4A}" type="presOf" srcId="{40FFFD08-D6C4-4584-9B26-957B3EEBBB82}" destId="{BD751293-3CF2-4D2B-B6C7-9D70C1D0C2B8}" srcOrd="0" destOrd="0" presId="urn:microsoft.com/office/officeart/2005/8/layout/radial6"/>
    <dgm:cxn modelId="{197C3329-C929-44DC-A3D7-BA18A044BBBD}" srcId="{77AE9E6C-EC18-4C02-B048-8C744550E25F}" destId="{B942C023-1D34-4E00-9DF5-1DBDC282CE4F}" srcOrd="3" destOrd="0" parTransId="{173B2202-08F3-4EF1-8E5B-676551F0FE24}" sibTransId="{192DF7C6-780B-4B47-A122-FF049798777E}"/>
    <dgm:cxn modelId="{63A14829-1953-4F31-B6CD-CA6D9B29E39D}" srcId="{77AE9E6C-EC18-4C02-B048-8C744550E25F}" destId="{AFE459C2-29CE-44CF-9A55-F776381CB634}" srcOrd="1" destOrd="0" parTransId="{42FA9BD9-57FD-4092-A6CA-AEB896242275}" sibTransId="{4C71E073-F716-4BA0-A971-2482741CE3FB}"/>
    <dgm:cxn modelId="{59580F37-DD93-4D27-8945-19960187EB22}" type="presOf" srcId="{61902DD7-8928-407C-9D89-BF6A5F15C3AB}" destId="{7477CB8D-9E32-4E15-9F7B-992D10967640}" srcOrd="0" destOrd="0" presId="urn:microsoft.com/office/officeart/2005/8/layout/radial6"/>
    <dgm:cxn modelId="{7DA83F3C-29E4-41BE-A4AF-15CD12712B27}" type="presOf" srcId="{B942C023-1D34-4E00-9DF5-1DBDC282CE4F}" destId="{691F75F5-7450-4210-893B-6C3845B8E4F6}" srcOrd="0" destOrd="0" presId="urn:microsoft.com/office/officeart/2005/8/layout/radial6"/>
    <dgm:cxn modelId="{8B8EE56F-F577-460E-A0E8-26FD88643769}" srcId="{77AE9E6C-EC18-4C02-B048-8C744550E25F}" destId="{1D3FCF97-A159-482B-8842-C118EBFCCA95}" srcOrd="2" destOrd="0" parTransId="{3C497375-EBC7-4717-8085-29324256FCFE}" sibTransId="{40FFFD08-D6C4-4584-9B26-957B3EEBBB82}"/>
    <dgm:cxn modelId="{11E34056-D934-4452-996A-5FB0CC97A8E7}" type="presOf" srcId="{192DF7C6-780B-4B47-A122-FF049798777E}" destId="{CF357841-A0A1-42E6-8726-A59F221F4D84}" srcOrd="0" destOrd="0" presId="urn:microsoft.com/office/officeart/2005/8/layout/radial6"/>
    <dgm:cxn modelId="{810E3DAF-9F9C-4D00-8282-E5B32BCFBBE6}" type="presOf" srcId="{4C71E073-F716-4BA0-A971-2482741CE3FB}" destId="{78686F12-C8BD-4359-9F69-C9E1F150B849}" srcOrd="0" destOrd="0" presId="urn:microsoft.com/office/officeart/2005/8/layout/radial6"/>
    <dgm:cxn modelId="{A98E23BE-9886-412C-A79F-D07955EDA4F2}" type="presOf" srcId="{52937B18-16D4-4A40-A48C-1A79A28AE3A4}" destId="{53B04E15-90B4-48E9-A475-9EBF49197F3B}" srcOrd="0" destOrd="0" presId="urn:microsoft.com/office/officeart/2005/8/layout/radial6"/>
    <dgm:cxn modelId="{4EFB8BC1-7277-4CC4-B748-83CEC953A1A9}" srcId="{61902DD7-8928-407C-9D89-BF6A5F15C3AB}" destId="{77AE9E6C-EC18-4C02-B048-8C744550E25F}" srcOrd="0" destOrd="0" parTransId="{702CE7F0-7D76-4D18-B5D4-7E3E7F45A260}" sibTransId="{B2919C96-D154-4C9B-BFDE-33FE0186917C}"/>
    <dgm:cxn modelId="{32CCE3CA-A80F-4ADD-90FB-6E37E2A94D8B}" type="presOf" srcId="{1D3FCF97-A159-482B-8842-C118EBFCCA95}" destId="{751784BA-58F7-474E-B983-6335CCF16F89}" srcOrd="0" destOrd="0" presId="urn:microsoft.com/office/officeart/2005/8/layout/radial6"/>
    <dgm:cxn modelId="{F65FECD3-1F86-4CF9-9AF7-70FC281E168F}" type="presOf" srcId="{AFE459C2-29CE-44CF-9A55-F776381CB634}" destId="{2CA16BA2-E62A-4BD2-BD5E-50538E627925}" srcOrd="0" destOrd="0" presId="urn:microsoft.com/office/officeart/2005/8/layout/radial6"/>
    <dgm:cxn modelId="{E546FEDB-7F45-4928-8CF1-7F99F2606ACD}" srcId="{77AE9E6C-EC18-4C02-B048-8C744550E25F}" destId="{52937B18-16D4-4A40-A48C-1A79A28AE3A4}" srcOrd="0" destOrd="0" parTransId="{377C281E-7E4C-4DE5-89AE-3369CDF6F0E7}" sibTransId="{D9B49D97-225A-48BB-B983-B8D5A0F07411}"/>
    <dgm:cxn modelId="{8B8543DD-5EC6-4908-92DA-F2091D7D33C3}" type="presOf" srcId="{77AE9E6C-EC18-4C02-B048-8C744550E25F}" destId="{997F424E-8228-4AE5-9092-A570194B4895}" srcOrd="0" destOrd="0" presId="urn:microsoft.com/office/officeart/2005/8/layout/radial6"/>
    <dgm:cxn modelId="{9298B2F0-28B1-4079-847B-6A75230CF98B}" type="presOf" srcId="{D9B49D97-225A-48BB-B983-B8D5A0F07411}" destId="{8A0987FC-D89A-4C63-82C6-0E3B810C2F5E}" srcOrd="0" destOrd="0" presId="urn:microsoft.com/office/officeart/2005/8/layout/radial6"/>
    <dgm:cxn modelId="{51A25BFF-732F-4FBE-963A-EEA1D3185FB0}" type="presParOf" srcId="{7477CB8D-9E32-4E15-9F7B-992D10967640}" destId="{997F424E-8228-4AE5-9092-A570194B4895}" srcOrd="0" destOrd="0" presId="urn:microsoft.com/office/officeart/2005/8/layout/radial6"/>
    <dgm:cxn modelId="{9C8E6F93-5BC5-4956-AAF5-BA998142FEC4}" type="presParOf" srcId="{7477CB8D-9E32-4E15-9F7B-992D10967640}" destId="{53B04E15-90B4-48E9-A475-9EBF49197F3B}" srcOrd="1" destOrd="0" presId="urn:microsoft.com/office/officeart/2005/8/layout/radial6"/>
    <dgm:cxn modelId="{DFAEB81C-9300-4C1D-B381-4CE404FB8855}" type="presParOf" srcId="{7477CB8D-9E32-4E15-9F7B-992D10967640}" destId="{86042A3C-653E-4CFA-896D-BA1876E2FE98}" srcOrd="2" destOrd="0" presId="urn:microsoft.com/office/officeart/2005/8/layout/radial6"/>
    <dgm:cxn modelId="{EEE0DAC3-797C-4E4C-9DCC-3371C8E13908}" type="presParOf" srcId="{7477CB8D-9E32-4E15-9F7B-992D10967640}" destId="{8A0987FC-D89A-4C63-82C6-0E3B810C2F5E}" srcOrd="3" destOrd="0" presId="urn:microsoft.com/office/officeart/2005/8/layout/radial6"/>
    <dgm:cxn modelId="{3D5A28C5-27D5-4496-B47D-94D862D5D393}" type="presParOf" srcId="{7477CB8D-9E32-4E15-9F7B-992D10967640}" destId="{2CA16BA2-E62A-4BD2-BD5E-50538E627925}" srcOrd="4" destOrd="0" presId="urn:microsoft.com/office/officeart/2005/8/layout/radial6"/>
    <dgm:cxn modelId="{D28DFB85-85EC-4A6C-8A48-FC91CCA08CE1}" type="presParOf" srcId="{7477CB8D-9E32-4E15-9F7B-992D10967640}" destId="{B652CA6D-574D-4C0F-95F9-B87AA354BFA9}" srcOrd="5" destOrd="0" presId="urn:microsoft.com/office/officeart/2005/8/layout/radial6"/>
    <dgm:cxn modelId="{8515F57B-66C7-4149-A88E-97A7D29BA849}" type="presParOf" srcId="{7477CB8D-9E32-4E15-9F7B-992D10967640}" destId="{78686F12-C8BD-4359-9F69-C9E1F150B849}" srcOrd="6" destOrd="0" presId="urn:microsoft.com/office/officeart/2005/8/layout/radial6"/>
    <dgm:cxn modelId="{3D39196C-5020-452A-8215-E15F8E86042C}" type="presParOf" srcId="{7477CB8D-9E32-4E15-9F7B-992D10967640}" destId="{751784BA-58F7-474E-B983-6335CCF16F89}" srcOrd="7" destOrd="0" presId="urn:microsoft.com/office/officeart/2005/8/layout/radial6"/>
    <dgm:cxn modelId="{D8604F65-E7C7-4D37-9801-77EC4D45CC11}" type="presParOf" srcId="{7477CB8D-9E32-4E15-9F7B-992D10967640}" destId="{C282A18A-35FA-4611-ADD7-C2F6665D4151}" srcOrd="8" destOrd="0" presId="urn:microsoft.com/office/officeart/2005/8/layout/radial6"/>
    <dgm:cxn modelId="{4B17E1E2-7FC7-42A8-8317-4DA7F361446B}" type="presParOf" srcId="{7477CB8D-9E32-4E15-9F7B-992D10967640}" destId="{BD751293-3CF2-4D2B-B6C7-9D70C1D0C2B8}" srcOrd="9" destOrd="0" presId="urn:microsoft.com/office/officeart/2005/8/layout/radial6"/>
    <dgm:cxn modelId="{7DAC0D90-2F7B-406F-93D0-2F868AF40CC4}" type="presParOf" srcId="{7477CB8D-9E32-4E15-9F7B-992D10967640}" destId="{691F75F5-7450-4210-893B-6C3845B8E4F6}" srcOrd="10" destOrd="0" presId="urn:microsoft.com/office/officeart/2005/8/layout/radial6"/>
    <dgm:cxn modelId="{51E5FB93-54A5-4D96-A41A-5622C67DC3B5}" type="presParOf" srcId="{7477CB8D-9E32-4E15-9F7B-992D10967640}" destId="{23937BED-1D65-4090-BADC-68126038C302}" srcOrd="11" destOrd="0" presId="urn:microsoft.com/office/officeart/2005/8/layout/radial6"/>
    <dgm:cxn modelId="{AB847333-AFCD-4482-8D50-49FD28B867C7}" type="presParOf" srcId="{7477CB8D-9E32-4E15-9F7B-992D10967640}" destId="{CF357841-A0A1-42E6-8726-A59F221F4D84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357841-A0A1-42E6-8726-A59F221F4D84}">
      <dsp:nvSpPr>
        <dsp:cNvPr id="0" name=""/>
        <dsp:cNvSpPr/>
      </dsp:nvSpPr>
      <dsp:spPr>
        <a:xfrm>
          <a:off x="1723649" y="554180"/>
          <a:ext cx="3694645" cy="3694645"/>
        </a:xfrm>
        <a:prstGeom prst="blockArc">
          <a:avLst>
            <a:gd name="adj1" fmla="val 10800000"/>
            <a:gd name="adj2" fmla="val 1620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751293-3CF2-4D2B-B6C7-9D70C1D0C2B8}">
      <dsp:nvSpPr>
        <dsp:cNvPr id="0" name=""/>
        <dsp:cNvSpPr/>
      </dsp:nvSpPr>
      <dsp:spPr>
        <a:xfrm>
          <a:off x="1723649" y="554180"/>
          <a:ext cx="3694645" cy="3694645"/>
        </a:xfrm>
        <a:prstGeom prst="blockArc">
          <a:avLst>
            <a:gd name="adj1" fmla="val 5400000"/>
            <a:gd name="adj2" fmla="val 1080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86F12-C8BD-4359-9F69-C9E1F150B849}">
      <dsp:nvSpPr>
        <dsp:cNvPr id="0" name=""/>
        <dsp:cNvSpPr/>
      </dsp:nvSpPr>
      <dsp:spPr>
        <a:xfrm>
          <a:off x="1723649" y="554180"/>
          <a:ext cx="3694645" cy="3694645"/>
        </a:xfrm>
        <a:prstGeom prst="blockArc">
          <a:avLst>
            <a:gd name="adj1" fmla="val 0"/>
            <a:gd name="adj2" fmla="val 540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0987FC-D89A-4C63-82C6-0E3B810C2F5E}">
      <dsp:nvSpPr>
        <dsp:cNvPr id="0" name=""/>
        <dsp:cNvSpPr/>
      </dsp:nvSpPr>
      <dsp:spPr>
        <a:xfrm>
          <a:off x="1723649" y="554180"/>
          <a:ext cx="3694645" cy="3694645"/>
        </a:xfrm>
        <a:prstGeom prst="blockArc">
          <a:avLst>
            <a:gd name="adj1" fmla="val 16200000"/>
            <a:gd name="adj2" fmla="val 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F424E-8228-4AE5-9092-A570194B4895}">
      <dsp:nvSpPr>
        <dsp:cNvPr id="0" name=""/>
        <dsp:cNvSpPr/>
      </dsp:nvSpPr>
      <dsp:spPr>
        <a:xfrm>
          <a:off x="2720076" y="1550607"/>
          <a:ext cx="1701791" cy="17017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Building a house</a:t>
          </a:r>
        </a:p>
      </dsp:txBody>
      <dsp:txXfrm>
        <a:off x="2969298" y="1799829"/>
        <a:ext cx="1203347" cy="1203347"/>
      </dsp:txXfrm>
    </dsp:sp>
    <dsp:sp modelId="{53B04E15-90B4-48E9-A475-9EBF49197F3B}">
      <dsp:nvSpPr>
        <dsp:cNvPr id="0" name=""/>
        <dsp:cNvSpPr/>
      </dsp:nvSpPr>
      <dsp:spPr>
        <a:xfrm>
          <a:off x="2975345" y="1438"/>
          <a:ext cx="1191254" cy="11912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Survey the land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Outline the costs</a:t>
          </a:r>
        </a:p>
      </dsp:txBody>
      <dsp:txXfrm>
        <a:off x="3149800" y="175893"/>
        <a:ext cx="842344" cy="842344"/>
      </dsp:txXfrm>
    </dsp:sp>
    <dsp:sp modelId="{2CA16BA2-E62A-4BD2-BD5E-50538E627925}">
      <dsp:nvSpPr>
        <dsp:cNvPr id="0" name=""/>
        <dsp:cNvSpPr/>
      </dsp:nvSpPr>
      <dsp:spPr>
        <a:xfrm>
          <a:off x="4779783" y="1805875"/>
          <a:ext cx="1191254" cy="11912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Design the blueprints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Schedule the work</a:t>
          </a:r>
        </a:p>
      </dsp:txBody>
      <dsp:txXfrm>
        <a:off x="4954238" y="1980330"/>
        <a:ext cx="842344" cy="842344"/>
      </dsp:txXfrm>
    </dsp:sp>
    <dsp:sp modelId="{751784BA-58F7-474E-B983-6335CCF16F89}">
      <dsp:nvSpPr>
        <dsp:cNvPr id="0" name=""/>
        <dsp:cNvSpPr/>
      </dsp:nvSpPr>
      <dsp:spPr>
        <a:xfrm>
          <a:off x="2975345" y="3610313"/>
          <a:ext cx="1191254" cy="11912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Building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Budget &amp; quality progress checks</a:t>
          </a:r>
        </a:p>
      </dsp:txBody>
      <dsp:txXfrm>
        <a:off x="3149800" y="3784768"/>
        <a:ext cx="842344" cy="842344"/>
      </dsp:txXfrm>
    </dsp:sp>
    <dsp:sp modelId="{691F75F5-7450-4210-893B-6C3845B8E4F6}">
      <dsp:nvSpPr>
        <dsp:cNvPr id="0" name=""/>
        <dsp:cNvSpPr/>
      </dsp:nvSpPr>
      <dsp:spPr>
        <a:xfrm>
          <a:off x="1170907" y="1805875"/>
          <a:ext cx="1191254" cy="11912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Delivery to the buyers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Final walk through</a:t>
          </a:r>
        </a:p>
      </dsp:txBody>
      <dsp:txXfrm>
        <a:off x="1345362" y="1980330"/>
        <a:ext cx="842344" cy="842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97C9B-C347-4DB7-93A3-23AFA2A33D60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F29E8C-60CB-4598-972A-4DF22C1A85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72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fld id="{3B613740-F959-4E26-9E6A-CA3B2CFE83D2}" type="slidenum">
              <a:rPr lang="en-US" altLang="en-US" sz="1200" b="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950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59CF4-043E-4057-8F43-912F5C87C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3FCE45-1E12-4E96-A5DE-327FCB551F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395F2-BA53-4ADB-B670-7E425C5AB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DEE-C467-4998-AE19-EC068C9CCDD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F167F-14F7-4CE8-970D-0F61A62B2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FA335-1DAE-4F7D-A949-B53822D2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3CB2-29E8-41AC-AB7C-9D0F5D11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35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5F85A-5953-43D6-8B1D-F57540AEB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27620-AED7-4DAF-8FB5-9F92F1372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241B2-6416-475D-9FDF-B21905CD6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DEE-C467-4998-AE19-EC068C9CCDD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86052-6F66-423B-91F3-F5A57375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5383DC-F5FD-403E-8B04-224F0C9EC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3CB2-29E8-41AC-AB7C-9D0F5D11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79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6BDBE-39D0-402B-AE53-3B2661DBC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3BD8E-204A-4D67-956E-31620CD37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5F4E7-A17E-4EBA-8802-B30CF9EEA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DEE-C467-4998-AE19-EC068C9CCDD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42969-4520-46F0-9BF0-3C50FAEEF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E790D-65EA-4509-8C9A-4C319BE61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3CB2-29E8-41AC-AB7C-9D0F5D11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8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0270D-7CF9-433D-BEA2-53653F05D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23646-ADE8-4EB4-85C0-BA8D433F4A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860DDC-6F2E-4E56-96F3-EB04C97789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054400-7754-4E41-8E1E-349CEDA42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DEE-C467-4998-AE19-EC068C9CCDD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C043B0-84FF-41AC-9DD9-4320490A5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C8059B-94A9-4BC6-A4EC-0A7246AE5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3CB2-29E8-41AC-AB7C-9D0F5D11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1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9033D-F225-40F2-BB75-416918D10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F9A72-B4F9-4D9D-9178-2974547EA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92F143-A68D-4323-90FE-9AB5FB238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63562-0D2C-436C-94F5-498DB1BDFE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7EE8B9-F8E0-410E-AB65-B4BCADE7DB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783A7F-F24E-44A9-9D6F-F16B7AE8E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DEE-C467-4998-AE19-EC068C9CCDD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5F9D8D-F695-461E-9E02-32295DD66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27CEB5-3F47-4925-ACAE-8157AD297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3CB2-29E8-41AC-AB7C-9D0F5D11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148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50426-591B-452E-86D8-38B356C35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147C81-A5AA-42F4-8D30-EFF801D06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DEE-C467-4998-AE19-EC068C9CCDD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249478-B9D4-4128-A6B5-6BE51E1F8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3DCE71-E6D9-49EB-90D9-85BA1C8AD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3CB2-29E8-41AC-AB7C-9D0F5D11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50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871759-0F6A-4E01-9FE2-F1C5133C8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DEE-C467-4998-AE19-EC068C9CCDD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934C33-166F-4AEC-9914-F3FF2965E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B10A8-2B35-492A-A99B-E1FE4F484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3CB2-29E8-41AC-AB7C-9D0F5D11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30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E3A99-223F-41E7-80D1-89378A696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8E378-6C6A-49CD-9F3E-B8B9448D2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F41A-A79C-41B9-A6DE-E39DD391E7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B1A73A-6A0F-4BF9-B03C-CF6D2DDF6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DEE-C467-4998-AE19-EC068C9CCDD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E8796C-9F10-40D6-9F4B-E8EB1C19D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CC05F-60BC-4196-B647-A4A12D781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3CB2-29E8-41AC-AB7C-9D0F5D11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903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12ACC-59D3-4FF3-BD8B-EBED1FAAF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19263A-D319-41DB-B981-2461C02A11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3847B-947C-43B7-A3A8-3FFB01D7A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A7B4A-6F8B-4CBD-81CD-EDE695650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DEE-C467-4998-AE19-EC068C9CCDD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DCF569-FCBE-494E-8B71-8D4111531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9CDFA4-1D91-4468-9B7B-BE8CF10E8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3CB2-29E8-41AC-AB7C-9D0F5D11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99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B9D41-DEE0-4DB3-A4B8-99CA56DFA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F1F109-B677-42F2-8C26-7DC71B1D1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8FA80-B090-4BC6-AEFB-E897C4A82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DEE-C467-4998-AE19-EC068C9CCDD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067CD-353C-46B3-A2CF-2737ED813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DB08F-4F0A-40B6-8862-86BB797DD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3CB2-29E8-41AC-AB7C-9D0F5D11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765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03CBD5-34B5-488C-9A79-4E026BFC9D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3F1F42-124C-4315-B26E-200DD8EC46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DA817F-7623-4B7A-8A1C-7B9643B88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40DEE-C467-4998-AE19-EC068C9CCDD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4BA8D-0D95-4D52-A21F-26A8B86CF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E084B-63BC-4768-A4DE-55A78EDAA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13CB2-29E8-41AC-AB7C-9D0F5D11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904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3394B4-D649-4C7A-A5CC-2A542AF50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2E9A8C-AB28-4B95-A3ED-9DADF18EA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84108D-AAA0-4601-920B-10A9ED309D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40DEE-C467-4998-AE19-EC068C9CCDD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A4EEE-8CD5-4987-968B-83F6774A2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04EC0-2A6C-4358-B987-8A801CA17F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13CB2-29E8-41AC-AB7C-9D0F5D11C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366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youtube.com/watch?v=QgALrPHrsk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1812925" y="6070600"/>
            <a:ext cx="8534400" cy="338138"/>
          </a:xfrm>
        </p:spPr>
        <p:txBody>
          <a:bodyPr/>
          <a:lstStyle/>
          <a:p>
            <a:pPr algn="r" eaLnBrk="1" hangingPunct="1">
              <a:defRPr/>
            </a:pPr>
            <a:r>
              <a:rPr lang="en-US" sz="800" dirty="0">
                <a:solidFill>
                  <a:schemeClr val="accent6"/>
                </a:solidFill>
              </a:rPr>
              <a:t>Chapter 1 What is Sport and Why Do We Study It?</a:t>
            </a:r>
          </a:p>
        </p:txBody>
      </p:sp>
      <p:sp>
        <p:nvSpPr>
          <p:cNvPr id="4099" name="AutoShape 18"/>
          <p:cNvSpPr>
            <a:spLocks noChangeArrowheads="1"/>
          </p:cNvSpPr>
          <p:nvPr/>
        </p:nvSpPr>
        <p:spPr bwMode="auto">
          <a:xfrm>
            <a:off x="1812926" y="355601"/>
            <a:ext cx="8556625" cy="6100763"/>
          </a:xfrm>
          <a:prstGeom prst="roundRect">
            <a:avLst>
              <a:gd name="adj" fmla="val 2935"/>
            </a:avLst>
          </a:prstGeom>
          <a:gradFill rotWithShape="1">
            <a:gsLst>
              <a:gs pos="0">
                <a:srgbClr val="5B82FF"/>
              </a:gs>
              <a:gs pos="100000">
                <a:srgbClr val="FFEDB9"/>
              </a:gs>
            </a:gsLst>
            <a:lin ang="5400000" scaled="1"/>
          </a:gradFill>
          <a:ln w="38100" cmpd="dbl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endParaRPr lang="en-US" altLang="en-US" sz="3600">
              <a:solidFill>
                <a:schemeClr val="accent2"/>
              </a:solidFill>
            </a:endParaRP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5164138" y="677863"/>
            <a:ext cx="1801812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6800" dirty="0">
                <a:solidFill>
                  <a:schemeClr val="bg1"/>
                </a:solidFill>
              </a:rPr>
              <a:t>31</a:t>
            </a:r>
            <a:endParaRPr lang="en-US" altLang="en-US" sz="6800" b="0" dirty="0">
              <a:solidFill>
                <a:schemeClr val="bg1"/>
              </a:solidFill>
            </a:endParaRP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2070101" y="2574925"/>
            <a:ext cx="8042275" cy="135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defRPr/>
            </a:pPr>
            <a:r>
              <a:rPr lang="en-US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Project Risk Management</a:t>
            </a:r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1984376" y="558800"/>
            <a:ext cx="8226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 b="0" dirty="0">
                <a:solidFill>
                  <a:schemeClr val="bg1"/>
                </a:solidFill>
              </a:rPr>
              <a:t>C  H  A  P  T  E  R</a:t>
            </a:r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2028825" y="900113"/>
            <a:ext cx="8115300" cy="42862"/>
          </a:xfrm>
          <a:prstGeom prst="rect">
            <a:avLst/>
          </a:prstGeom>
          <a:gradFill rotWithShape="1">
            <a:gsLst>
              <a:gs pos="0">
                <a:srgbClr val="CC9900"/>
              </a:gs>
              <a:gs pos="50000">
                <a:srgbClr val="FFFFFF"/>
              </a:gs>
              <a:gs pos="100000">
                <a:srgbClr val="CC99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endParaRPr lang="en-US" altLang="en-US" sz="36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99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0" decel="100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367" grpId="0" autoUpdateAnimBg="0"/>
      <p:bldP spid="15368" grpId="0" autoUpdateAnimBg="0"/>
      <p:bldP spid="15379" grpId="0"/>
      <p:bldP spid="1538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Project Risk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0100" y="1638300"/>
            <a:ext cx="8051800" cy="4318000"/>
          </a:xfrm>
        </p:spPr>
        <p:txBody>
          <a:bodyPr/>
          <a:lstStyle/>
          <a:p>
            <a:r>
              <a:rPr lang="en-US" dirty="0"/>
              <a:t>Project risk management is about delivering the project on time, within budget and to quality</a:t>
            </a:r>
          </a:p>
          <a:p>
            <a:r>
              <a:rPr lang="en-US" dirty="0"/>
              <a:t>It is concerned about the risks embedded within delivery of the project</a:t>
            </a:r>
          </a:p>
        </p:txBody>
      </p:sp>
      <p:pic>
        <p:nvPicPr>
          <p:cNvPr id="1026" name="Picture 2" descr="Image result for project risk managemen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12" y="4209261"/>
            <a:ext cx="2722379" cy="217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045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risks of hosting the Olympics?</a:t>
            </a:r>
          </a:p>
        </p:txBody>
      </p:sp>
      <p:pic>
        <p:nvPicPr>
          <p:cNvPr id="2050" name="Picture 2" descr="Image result for olympic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557" y="1828801"/>
            <a:ext cx="6494886" cy="433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36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of Project Risk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0100" y="1638300"/>
            <a:ext cx="8051800" cy="4318000"/>
          </a:xfrm>
        </p:spPr>
        <p:txBody>
          <a:bodyPr/>
          <a:lstStyle/>
          <a:p>
            <a:r>
              <a:rPr lang="en-US" sz="2400" dirty="0"/>
              <a:t>Compliance, hazard, control and opportunity risks need to be considered as part of the successful management of any project</a:t>
            </a:r>
          </a:p>
          <a:p>
            <a:pPr lvl="1"/>
            <a:r>
              <a:rPr lang="en-US" sz="2000" dirty="0"/>
              <a:t>Compliance: obtaining necessary permissions and approvals</a:t>
            </a:r>
          </a:p>
          <a:p>
            <a:pPr lvl="1"/>
            <a:r>
              <a:rPr lang="en-US" sz="2000" dirty="0"/>
              <a:t>Hazard: risks that prevent the project from being delivered on time and within budget</a:t>
            </a:r>
          </a:p>
          <a:p>
            <a:pPr lvl="1"/>
            <a:r>
              <a:rPr lang="en-US" sz="2000" dirty="0"/>
              <a:t>Control: risks concerning the specification, performance and quality of the final outcome</a:t>
            </a:r>
          </a:p>
          <a:p>
            <a:pPr lvl="1"/>
            <a:r>
              <a:rPr lang="en-US" sz="2000" dirty="0"/>
              <a:t>Opportunity: risks that can enhance the delivery of the project</a:t>
            </a:r>
          </a:p>
        </p:txBody>
      </p:sp>
    </p:spTree>
    <p:extLst>
      <p:ext uri="{BB962C8B-B14F-4D97-AF65-F5344CB8AC3E}">
        <p14:creationId xmlns:p14="http://schemas.microsoft.com/office/powerpoint/2010/main" val="2135390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Uncertainty in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0100" y="1638300"/>
            <a:ext cx="8051800" cy="4318000"/>
          </a:xfrm>
        </p:spPr>
        <p:txBody>
          <a:bodyPr/>
          <a:lstStyle/>
          <a:p>
            <a:r>
              <a:rPr lang="en-US" sz="2400" dirty="0"/>
              <a:t>A risk register should be populated and updated regularly throughout the duration of the project</a:t>
            </a:r>
          </a:p>
          <a:p>
            <a:r>
              <a:rPr lang="en-US" sz="2400" dirty="0"/>
              <a:t>The register needs to be reviewed regularly</a:t>
            </a:r>
          </a:p>
          <a:p>
            <a:pPr lvl="1"/>
            <a:r>
              <a:rPr lang="en-US" sz="2000" dirty="0"/>
              <a:t>The internal and external project environment is continually changing</a:t>
            </a:r>
          </a:p>
          <a:p>
            <a:r>
              <a:rPr lang="en-US" sz="2400" dirty="0"/>
              <a:t>The register must be continually updated and reports generated at regular intervals</a:t>
            </a:r>
          </a:p>
          <a:p>
            <a:pPr lvl="1"/>
            <a:r>
              <a:rPr lang="en-US" sz="2000" dirty="0"/>
              <a:t>Management reports should provide clear visibility on the risks faced, enable prioritization of the activity and facilitate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1228979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Lifecycle</a:t>
            </a:r>
          </a:p>
        </p:txBody>
      </p:sp>
      <p:pic>
        <p:nvPicPr>
          <p:cNvPr id="3074" name="Picture 2" descr="Image result for project lifecy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311042"/>
            <a:ext cx="3810000" cy="245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project lifecyc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3853314"/>
            <a:ext cx="47625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015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Lifecycle</a:t>
            </a: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2525029" y="1540042"/>
          <a:ext cx="7141945" cy="4803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2861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</Words>
  <Application>Microsoft Office PowerPoint</Application>
  <PresentationFormat>Widescreen</PresentationFormat>
  <Paragraphs>32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Times New Roman</vt:lpstr>
      <vt:lpstr>Office Theme</vt:lpstr>
      <vt:lpstr>Chapter 1 What is Sport and Why Do We Study It?</vt:lpstr>
      <vt:lpstr>Introduction to Project Risk Management</vt:lpstr>
      <vt:lpstr>What are the risks of hosting the Olympics?</vt:lpstr>
      <vt:lpstr>Development of Project Risk Management</vt:lpstr>
      <vt:lpstr>Uncertainty in Projects</vt:lpstr>
      <vt:lpstr>Project Lifecycle</vt:lpstr>
      <vt:lpstr>Project Lifecycle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What is Sport and Why Do We Study It?</dc:title>
  <dc:creator>Martin, Michael</dc:creator>
  <cp:lastModifiedBy>Martin, Michael</cp:lastModifiedBy>
  <cp:revision>1</cp:revision>
  <dcterms:created xsi:type="dcterms:W3CDTF">2019-03-09T22:25:39Z</dcterms:created>
  <dcterms:modified xsi:type="dcterms:W3CDTF">2019-03-09T22:26:02Z</dcterms:modified>
</cp:coreProperties>
</file>